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910"/>
    <a:srgbClr val="D9D9D9"/>
    <a:srgbClr val="D3D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autoAdjust="0"/>
    <p:restoredTop sz="86410" autoAdjust="0"/>
  </p:normalViewPr>
  <p:slideViewPr>
    <p:cSldViewPr snapToGrid="0" snapToObjects="1">
      <p:cViewPr varScale="1">
        <p:scale>
          <a:sx n="99" d="100"/>
          <a:sy n="99" d="100"/>
        </p:scale>
        <p:origin x="258" y="9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393C5F-4C06-4186-8194-349161932AAF}" type="datetimeFigureOut">
              <a:rPr lang="es-MX" smtClean="0"/>
              <a:t>14/09/2022</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EDE39A-1739-4F3E-BB75-A1BFA2853D95}" type="slidenum">
              <a:rPr lang="es-MX" smtClean="0"/>
              <a:t>‹Nº›</a:t>
            </a:fld>
            <a:endParaRPr lang="es-MX"/>
          </a:p>
        </p:txBody>
      </p:sp>
    </p:spTree>
    <p:extLst>
      <p:ext uri="{BB962C8B-B14F-4D97-AF65-F5344CB8AC3E}">
        <p14:creationId xmlns:p14="http://schemas.microsoft.com/office/powerpoint/2010/main" val="1544244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Facturación a Clientes</a:t>
            </a:r>
            <a:endParaRPr dirty="0"/>
          </a:p>
          <a:p>
            <a:r>
              <a:rPr b="0" dirty="0"/>
              <a:t>No alt text provided</a:t>
            </a:r>
            <a:endParaRPr dirty="0"/>
          </a:p>
          <a:p>
            <a:endParaRPr dirty="0"/>
          </a:p>
          <a:p>
            <a:r>
              <a:rPr b="1" dirty="0"/>
              <a:t>Monto Facturado Pesos</a:t>
            </a:r>
            <a:endParaRPr dirty="0"/>
          </a:p>
          <a:p>
            <a:r>
              <a:rPr b="0" dirty="0"/>
              <a:t>No alt text provided</a:t>
            </a:r>
            <a:endParaRPr dirty="0"/>
          </a:p>
          <a:p>
            <a:endParaRPr dirty="0"/>
          </a:p>
          <a:p>
            <a:r>
              <a:rPr b="1" dirty="0"/>
              <a:t>Saldo</a:t>
            </a:r>
            <a:endParaRPr dirty="0"/>
          </a:p>
          <a:p>
            <a:r>
              <a:rPr b="0" dirty="0"/>
              <a:t>No alt text provided</a:t>
            </a:r>
            <a:endParaRPr dirty="0"/>
          </a:p>
          <a:p>
            <a:endParaRPr dirty="0"/>
          </a:p>
          <a:p>
            <a:r>
              <a:rPr b="1" dirty="0"/>
              <a:t>PBI_CV_25997FEB_F466_44FA_B562_AC4063283C4C</a:t>
            </a:r>
            <a:endParaRPr dirty="0"/>
          </a:p>
          <a:p>
            <a:r>
              <a:rPr b="0" dirty="0"/>
              <a:t>No alt text provided</a:t>
            </a:r>
            <a:endParaRPr dirty="0"/>
          </a:p>
          <a:p>
            <a:endParaRPr dirty="0"/>
          </a:p>
          <a:p>
            <a:r>
              <a:rPr b="1" dirty="0"/>
              <a:t>PBI_CV_25997FEB_F466_44FA_B562_AC4063283C4C</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Monto Facturado por Cliente</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actionButton</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actionButton</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Depósitos en Pesos</a:t>
            </a:r>
            <a:endParaRPr dirty="0"/>
          </a:p>
          <a:p>
            <a:r>
              <a:rPr b="0" dirty="0"/>
              <a:t>No alt text provided</a:t>
            </a:r>
            <a:endParaRPr dirty="0"/>
          </a:p>
          <a:p>
            <a:endParaRPr dirty="0"/>
          </a:p>
          <a:p>
            <a:r>
              <a:rPr b="1" dirty="0"/>
              <a:t>Movimientos por Cliente</a:t>
            </a:r>
            <a:endParaRPr dirty="0"/>
          </a:p>
          <a:p>
            <a:r>
              <a:rPr b="0" dirty="0"/>
              <a:t>No alt text provided</a:t>
            </a:r>
            <a:endParaRPr dirty="0"/>
          </a:p>
          <a:p>
            <a:endParaRPr dirty="0"/>
          </a:p>
          <a:p>
            <a:r>
              <a:rPr b="1" dirty="0"/>
              <a:t>Depósitos por año y mes</a:t>
            </a:r>
            <a:endParaRPr dirty="0"/>
          </a:p>
          <a:p>
            <a:r>
              <a:rPr b="0" dirty="0"/>
              <a:t>No alt text provided</a:t>
            </a:r>
            <a:endParaRPr dirty="0"/>
          </a:p>
          <a:p>
            <a:endParaRPr dirty="0"/>
          </a:p>
          <a:p>
            <a:r>
              <a:rPr b="1" dirty="0"/>
              <a:t>Detalle de Movimientos por factura</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actionButton</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Importe por Tipo de Movimiento</a:t>
            </a:r>
            <a:endParaRPr dirty="0"/>
          </a:p>
          <a:p>
            <a:r>
              <a:rPr b="0" dirty="0"/>
              <a:t>No alt text provided</a:t>
            </a:r>
            <a:endParaRPr dirty="0"/>
          </a:p>
          <a:p>
            <a:endParaRPr dirty="0"/>
          </a:p>
          <a:p>
            <a:r>
              <a:rPr b="1" dirty="0"/>
              <a:t>CFDI de Egresos</a:t>
            </a:r>
            <a:endParaRPr dirty="0"/>
          </a:p>
          <a:p>
            <a:r>
              <a:rPr b="0" dirty="0"/>
              <a:t>No alt text provided</a:t>
            </a:r>
            <a:endParaRPr dirty="0"/>
          </a:p>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actionButton</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basicShape</a:t>
            </a:r>
            <a:endParaRPr dirty="0"/>
          </a:p>
          <a:p>
            <a:r>
              <a:rPr b="0" dirty="0"/>
              <a:t>No alt text provided</a:t>
            </a:r>
            <a:endParaRPr dirty="0"/>
          </a:p>
          <a:p>
            <a:endParaRPr dirty="0"/>
          </a:p>
          <a:p>
            <a:r>
              <a:rPr b="1" dirty="0"/>
              <a:t>Monto Facturado</a:t>
            </a:r>
            <a:endParaRPr dirty="0"/>
          </a:p>
          <a:p>
            <a:r>
              <a:rPr b="0" dirty="0"/>
              <a:t>No alt text provided</a:t>
            </a:r>
            <a:endParaRPr dirty="0"/>
          </a:p>
          <a:p>
            <a:endParaRPr dirty="0"/>
          </a:p>
          <a:p>
            <a:r>
              <a:rPr b="1" dirty="0"/>
              <a:t>Transferencias</a:t>
            </a:r>
            <a:endParaRPr dirty="0"/>
          </a:p>
          <a:p>
            <a:r>
              <a:rPr b="0" dirty="0"/>
              <a:t>No alt text provided</a:t>
            </a:r>
            <a:endParaRPr dirty="0"/>
          </a:p>
          <a:p>
            <a:endParaRPr dirty="0"/>
          </a:p>
          <a:p>
            <a:r>
              <a:rPr b="1" dirty="0"/>
              <a:t>Notas de crédito</a:t>
            </a:r>
            <a:endParaRPr dirty="0"/>
          </a:p>
          <a:p>
            <a:r>
              <a:rPr b="0" dirty="0"/>
              <a:t>No alt text provided</a:t>
            </a:r>
            <a:endParaRPr dirty="0"/>
          </a:p>
          <a:p>
            <a:endParaRPr dirty="0"/>
          </a:p>
          <a:p>
            <a:r>
              <a:rPr b="1" dirty="0"/>
              <a:t>Monto Pagado</a:t>
            </a:r>
            <a:endParaRPr dirty="0"/>
          </a:p>
          <a:p>
            <a:r>
              <a:rPr b="0" dirty="0"/>
              <a:t>No alt text provided</a:t>
            </a:r>
            <a:endParaRPr dirty="0"/>
          </a:p>
          <a:p>
            <a:endParaRPr dirty="0"/>
          </a:p>
          <a:p>
            <a:r>
              <a:rPr b="1" dirty="0"/>
              <a:t>GxC (Reembolsos)</a:t>
            </a:r>
            <a:endParaRPr dirty="0"/>
          </a:p>
          <a:p>
            <a:r>
              <a:rPr b="0" dirty="0"/>
              <a:t>No alt text provided</a:t>
            </a:r>
            <a:endParaRPr dirty="0"/>
          </a:p>
          <a:p>
            <a:endParaRPr dirty="0"/>
          </a:p>
          <a:p>
            <a:r>
              <a:rPr b="1" dirty="0"/>
              <a:t>Facturación de Proveedores</a:t>
            </a:r>
            <a:endParaRPr dirty="0"/>
          </a:p>
          <a:p>
            <a:r>
              <a:rPr b="0" dirty="0"/>
              <a:t>No alt text provided</a:t>
            </a:r>
            <a:endParaRPr dirty="0"/>
          </a:p>
          <a:p>
            <a:endParaRPr dirty="0"/>
          </a:p>
          <a:p>
            <a:r>
              <a:rPr b="1" dirty="0"/>
              <a:t>Saldo</a:t>
            </a:r>
            <a:endParaRPr dirty="0"/>
          </a:p>
          <a:p>
            <a:r>
              <a:rPr b="0" dirty="0"/>
              <a:t>No alt text provided</a:t>
            </a:r>
            <a:endParaRPr dirty="0"/>
          </a:p>
          <a:p>
            <a:endParaRPr dirty="0"/>
          </a:p>
          <a:p>
            <a:r>
              <a:rPr b="1" dirty="0"/>
              <a:t>Monto Facturado por Proveedor</a:t>
            </a:r>
            <a:endParaRPr dirty="0"/>
          </a:p>
          <a:p>
            <a:r>
              <a:rPr b="0" dirty="0"/>
              <a:t>No alt text provided</a:t>
            </a:r>
            <a:endParaRPr dirty="0"/>
          </a:p>
          <a:p>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actionButton</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actionButton</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Importe de Pagos</a:t>
            </a:r>
            <a:endParaRPr dirty="0"/>
          </a:p>
          <a:p>
            <a:r>
              <a:rPr b="0" dirty="0"/>
              <a:t>No alt text provided</a:t>
            </a:r>
            <a:endParaRPr dirty="0"/>
          </a:p>
          <a:p>
            <a:endParaRPr dirty="0"/>
          </a:p>
          <a:p>
            <a:r>
              <a:rPr b="1" dirty="0"/>
              <a:t>Movimientos por Proveedor</a:t>
            </a:r>
            <a:endParaRPr dirty="0"/>
          </a:p>
          <a:p>
            <a:r>
              <a:rPr b="0" dirty="0"/>
              <a:t>No alt text provided</a:t>
            </a:r>
            <a:endParaRPr dirty="0"/>
          </a:p>
          <a:p>
            <a:endParaRPr dirty="0"/>
          </a:p>
          <a:p>
            <a:r>
              <a:rPr b="1" dirty="0"/>
              <a:t>GxC Reembolsos</a:t>
            </a:r>
            <a:endParaRPr dirty="0"/>
          </a:p>
          <a:p>
            <a:r>
              <a:rPr b="0" dirty="0"/>
              <a:t>No alt text provided</a:t>
            </a:r>
            <a:endParaRPr dirty="0"/>
          </a:p>
          <a:p>
            <a:endParaRPr dirty="0"/>
          </a:p>
          <a:p>
            <a:r>
              <a:rPr b="1" dirty="0"/>
              <a:t>Pagos por año y mes</a:t>
            </a:r>
            <a:endParaRPr dirty="0"/>
          </a:p>
          <a:p>
            <a:r>
              <a:rPr b="0" dirty="0"/>
              <a:t>No alt text provided</a:t>
            </a:r>
            <a:endParaRPr dirty="0"/>
          </a:p>
          <a:p>
            <a:endParaRPr dirty="0"/>
          </a:p>
          <a:p>
            <a:r>
              <a:rPr b="1" dirty="0"/>
              <a:t>Nota de crédito</a:t>
            </a:r>
            <a:endParaRPr dirty="0"/>
          </a:p>
          <a:p>
            <a:r>
              <a:rPr b="0" dirty="0"/>
              <a:t>No alt text provided</a:t>
            </a:r>
            <a:endParaRPr dirty="0"/>
          </a:p>
          <a:p>
            <a:endParaRPr dirty="0"/>
          </a:p>
          <a:p>
            <a:r>
              <a:rPr b="1" dirty="0"/>
              <a:t>Importe por Tipo de Movimiento</a:t>
            </a:r>
            <a:endParaRPr dirty="0"/>
          </a:p>
          <a:p>
            <a:r>
              <a:rPr b="0" dirty="0"/>
              <a:t>No alt text provided</a:t>
            </a:r>
            <a:endParaRPr dirty="0"/>
          </a:p>
          <a:p>
            <a:endParaRPr dirty="0"/>
          </a:p>
          <a:p>
            <a:r>
              <a:rPr b="1" dirty="0"/>
              <a:t>Detalle de Cheques y Transferencias por factura</a:t>
            </a:r>
            <a:endParaRPr dirty="0"/>
          </a:p>
          <a:p>
            <a:r>
              <a:rPr b="0" dirty="0"/>
              <a:t>No alt text provided</a:t>
            </a:r>
            <a:endParaRPr dirty="0"/>
          </a:p>
          <a:p>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Cliente</a:t>
            </a:r>
            <a:endParaRPr dirty="0"/>
          </a:p>
          <a:p>
            <a:r>
              <a:rPr b="0" dirty="0"/>
              <a:t>No alt text provided</a:t>
            </a:r>
            <a:endParaRPr dirty="0"/>
          </a:p>
          <a:p>
            <a:endParaRPr dirty="0"/>
          </a:p>
          <a:p>
            <a:r>
              <a:rPr b="1" dirty="0"/>
              <a:t>Proveedor</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Ingresos</a:t>
            </a:r>
            <a:endParaRPr dirty="0"/>
          </a:p>
          <a:p>
            <a:r>
              <a:rPr b="0" dirty="0"/>
              <a:t>No alt text provided</a:t>
            </a:r>
            <a:endParaRPr dirty="0"/>
          </a:p>
          <a:p>
            <a:endParaRPr dirty="0"/>
          </a:p>
          <a:p>
            <a:r>
              <a:rPr b="1" dirty="0"/>
              <a:t>Depósitos vs Pagos</a:t>
            </a:r>
            <a:endParaRPr dirty="0"/>
          </a:p>
          <a:p>
            <a:r>
              <a:rPr b="0" dirty="0"/>
              <a:t>No alt text provided</a:t>
            </a:r>
            <a:endParaRPr dirty="0"/>
          </a:p>
          <a:p>
            <a:endParaRPr dirty="0"/>
          </a:p>
          <a:p>
            <a:r>
              <a:rPr b="1" dirty="0"/>
              <a:t>% Cobrado</a:t>
            </a:r>
            <a:endParaRPr dirty="0"/>
          </a:p>
          <a:p>
            <a:r>
              <a:rPr b="0" dirty="0"/>
              <a:t>No alt text provided</a:t>
            </a:r>
            <a:endParaRPr dirty="0"/>
          </a:p>
          <a:p>
            <a:endParaRPr dirty="0"/>
          </a:p>
          <a:p>
            <a:r>
              <a:rPr b="1" dirty="0"/>
              <a:t>% Pagado</a:t>
            </a:r>
            <a:endParaRPr dirty="0"/>
          </a:p>
          <a:p>
            <a:r>
              <a:rPr b="0" dirty="0"/>
              <a:t>No alt text provided</a:t>
            </a:r>
            <a:endParaRPr dirty="0"/>
          </a:p>
          <a:p>
            <a:endParaRPr dirty="0"/>
          </a:p>
          <a:p>
            <a:r>
              <a:rPr b="1" dirty="0"/>
              <a:t>Egresos</a:t>
            </a:r>
            <a:endParaRPr dirty="0"/>
          </a:p>
          <a:p>
            <a:r>
              <a:rPr b="0" dirty="0"/>
              <a:t>No alt text provided</a:t>
            </a:r>
            <a:endParaRPr dirty="0"/>
          </a:p>
          <a:p>
            <a:endParaRPr dirty="0"/>
          </a:p>
          <a:p>
            <a:r>
              <a:rPr b="1" dirty="0"/>
              <a:t>gauge</a:t>
            </a:r>
            <a:endParaRPr dirty="0"/>
          </a:p>
          <a:p>
            <a:r>
              <a:rPr b="0" dirty="0"/>
              <a:t>No alt text provided</a:t>
            </a:r>
            <a:endParaRPr dirty="0"/>
          </a:p>
          <a:p>
            <a:endParaRPr dirty="0"/>
          </a:p>
          <a:p>
            <a:r>
              <a:rPr b="1" dirty="0"/>
              <a:t>gauge</a:t>
            </a:r>
            <a:endParaRPr dirty="0"/>
          </a:p>
          <a:p>
            <a:r>
              <a:rPr b="0" dirty="0"/>
              <a:t>No alt text provided</a:t>
            </a:r>
            <a:endParaRPr dirty="0"/>
          </a:p>
          <a:p>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textbox</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Tipo Facturacion</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actionButton</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Facturado Intereses</a:t>
            </a:r>
            <a:endParaRPr dirty="0"/>
          </a:p>
          <a:p>
            <a:r>
              <a:rPr b="0" dirty="0"/>
              <a:t>No alt text provided</a:t>
            </a:r>
            <a:endParaRPr dirty="0"/>
          </a:p>
          <a:p>
            <a:endParaRPr dirty="0"/>
          </a:p>
          <a:p>
            <a:r>
              <a:rPr b="1" dirty="0"/>
              <a:t>Cobrado Intereses</a:t>
            </a:r>
            <a:endParaRPr dirty="0"/>
          </a:p>
          <a:p>
            <a:r>
              <a:rPr b="0" dirty="0"/>
              <a:t>No alt text provided</a:t>
            </a:r>
            <a:endParaRPr dirty="0"/>
          </a:p>
          <a:p>
            <a:endParaRPr dirty="0"/>
          </a:p>
          <a:p>
            <a:r>
              <a:rPr b="1" dirty="0"/>
              <a:t>Facturado Mantto.</a:t>
            </a:r>
            <a:endParaRPr dirty="0"/>
          </a:p>
          <a:p>
            <a:r>
              <a:rPr b="0" dirty="0"/>
              <a:t>No alt text provided</a:t>
            </a:r>
            <a:endParaRPr dirty="0"/>
          </a:p>
          <a:p>
            <a:endParaRPr dirty="0"/>
          </a:p>
          <a:p>
            <a:r>
              <a:rPr b="1" dirty="0"/>
              <a:t>% Fact Intereses</a:t>
            </a:r>
            <a:endParaRPr dirty="0"/>
          </a:p>
          <a:p>
            <a:r>
              <a:rPr b="0" dirty="0"/>
              <a:t>No alt text provided</a:t>
            </a:r>
            <a:endParaRPr dirty="0"/>
          </a:p>
          <a:p>
            <a:endParaRPr dirty="0"/>
          </a:p>
          <a:p>
            <a:r>
              <a:rPr b="1" dirty="0"/>
              <a:t>Facturado por Intereses y Mantto.</a:t>
            </a:r>
            <a:endParaRPr dirty="0"/>
          </a:p>
          <a:p>
            <a:r>
              <a:rPr b="0" dirty="0"/>
              <a:t>No alt text provided</a:t>
            </a:r>
            <a:endParaRPr dirty="0"/>
          </a:p>
          <a:p>
            <a:endParaRPr dirty="0"/>
          </a:p>
          <a:p>
            <a:r>
              <a:rPr b="1" dirty="0"/>
              <a:t>Facturación a Clientes</a:t>
            </a:r>
            <a:endParaRPr dirty="0"/>
          </a:p>
          <a:p>
            <a:r>
              <a:rPr b="0" dirty="0"/>
              <a:t>No alt text provided</a:t>
            </a:r>
            <a:endParaRPr dirty="0"/>
          </a:p>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27ED9C8-F09A-4D9E-BEC0-4725162E21FF}" type="datetimeFigureOut">
              <a:rPr lang="en-US" smtClean="0"/>
              <a:t>9/14/2022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747689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9/14/2022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553214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9/14/2022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982640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9/14/2022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14498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27ED9C8-F09A-4D9E-BEC0-4725162E21FF}" type="datetimeFigureOut">
              <a:rPr lang="en-US" smtClean="0"/>
              <a:t>9/14/2022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26881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27ED9C8-F09A-4D9E-BEC0-4725162E21FF}" type="datetimeFigureOut">
              <a:rPr lang="en-US" smtClean="0"/>
              <a:t>9/14/2022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04331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27ED9C8-F09A-4D9E-BEC0-4725162E21FF}" type="datetimeFigureOut">
              <a:rPr lang="en-US" smtClean="0"/>
              <a:t>9/14/2022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25692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27ED9C8-F09A-4D9E-BEC0-4725162E21FF}" type="datetimeFigureOut">
              <a:rPr lang="en-US" smtClean="0"/>
              <a:t>9/14/2022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280913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7ED9C8-F09A-4D9E-BEC0-4725162E21FF}" type="datetimeFigureOut">
              <a:rPr lang="en-US" smtClean="0"/>
              <a:t>9/14/2022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358181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9/14/2022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93390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9/14/2022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884807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ED9C8-F09A-4D9E-BEC0-4725162E21FF}" type="datetimeFigureOut">
              <a:rPr lang="en-US" smtClean="0"/>
              <a:t>9/14/2022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7D807A-D3EC-4DEA-86E2-120E4093F1A6}" type="slidenum">
              <a:rPr lang="en-US" smtClean="0"/>
              <a:t>‹Nº›</a:t>
            </a:fld>
            <a:endParaRPr lang="en-US"/>
          </a:p>
        </p:txBody>
      </p:sp>
    </p:spTree>
    <p:extLst>
      <p:ext uri="{BB962C8B-B14F-4D97-AF65-F5344CB8AC3E}">
        <p14:creationId xmlns:p14="http://schemas.microsoft.com/office/powerpoint/2010/main" val="14236910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app.powerbi.com/groups/me/reports/b6720af7-2fe2-469b-8e67-a272ebff9904/?pbi_source=PowerPoint"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s://app.powerbi.com/groups/me/reports/b6720af7-2fe2-469b-8e67-a272ebff9904/?pbi_source=PowerPoint"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hyperlink" Target="https://app.powerbi.com/groups/me/reports/b6720af7-2fe2-469b-8e67-a272ebff9904/?pbi_source=PowerPoint"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hyperlink" Target="https://app.powerbi.com/groups/me/reports/b6720af7-2fe2-469b-8e67-a272ebff9904/?pbi_source=PowerPoint"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hyperlink" Target="https://app.powerbi.com/groups/me/reports/b6720af7-2fe2-469b-8e67-a272ebff9904/?pbi_source=PowerPoint" TargetMode="External"/><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hyperlink" Target="https://app.powerbi.com/groups/me/reports/b6720af7-2fe2-469b-8e67-a272ebff9904/?pbi_source=PowerPoint"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 name="Picture 8">
            <a:extLst>
              <a:ext uri="{C183D7F6-B498-43B3-948B-1728B52AA6E4}">
                <adec:decorative xmlns:adec="http://schemas.microsoft.com/office/drawing/2017/decorative" xmlns:p14="http://schemas.microsoft.com/office/powerpoint/2010/main" xmlns:a14="http://schemas.microsoft.com/office/drawing/2010/main" xmlns=""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Title 1"/>
          <p:cNvSpPr txBox="1">
            <a:spLocks noGrp="1"/>
          </p:cNvSpPr>
          <p:nvPr>
            <p:ph type="title" idx="4294967295"/>
          </p:nvPr>
        </p:nvSpPr>
        <p:spPr>
          <a:xfrm>
            <a:off x="810584" y="2982149"/>
            <a:ext cx="6314017" cy="6000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fontScale="90000"/>
          </a:bodyPr>
          <a:lstStyle>
            <a:lvl1pPr algn="ctr" defTabSz="914400" rtl="0" eaLnBrk="1" latinLnBrk="0" hangingPunct="1">
              <a:lnSpc>
                <a:spcPct val="90000"/>
              </a:lnSpc>
              <a:spcBef>
                <a:spcPct val="0"/>
              </a:spcBef>
              <a:buNone/>
              <a:defRPr sz="4400" b="0" i="0" kern="1200" baseline="0">
                <a:solidFill>
                  <a:schemeClr val="tx1"/>
                </a:solidFill>
                <a:latin typeface="Segoe UI Light" charset="0"/>
                <a:ea typeface="Segoe UI Light" charset="0"/>
                <a:cs typeface="Segoe UI Light"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a:ln>
                  <a:noFill/>
                </a:ln>
                <a:solidFill>
                  <a:srgbClr val="F3C910"/>
                </a:solidFill>
                <a:effectLst/>
                <a:uLnTx/>
                <a:uFillTx/>
                <a:latin typeface="Segoe UI Light" charset="0"/>
                <a:ea typeface="Segoe UI Light" charset="0"/>
                <a:cs typeface="Segoe UI Light" charset="0"/>
              </a:rPr>
              <a:t>Facturación a clientes y de proveedores</a:t>
            </a:r>
            <a:endParaRPr kumimoji="0" lang="en-US" sz="4400" b="0" i="0" u="none" strike="noStrike" kern="1200" cap="none" spc="0" normalizeH="0" baseline="0" noProof="0" dirty="0">
              <a:ln>
                <a:noFill/>
              </a:ln>
              <a:solidFill>
                <a:srgbClr val="F3C910"/>
              </a:solidFill>
              <a:effectLst/>
              <a:uLnTx/>
              <a:uFillTx/>
              <a:latin typeface="Segoe UI Light" charset="0"/>
              <a:ea typeface="Segoe UI Light" charset="0"/>
              <a:cs typeface="Segoe UI Light" charset="0"/>
            </a:endParaRPr>
          </a:p>
        </p:txBody>
      </p:sp>
      <p:sp>
        <p:nvSpPr>
          <p:cNvPr id="17" name="TextBox 16"/>
          <p:cNvSpPr txBox="1"/>
          <p:nvPr/>
        </p:nvSpPr>
        <p:spPr>
          <a:xfrm>
            <a:off x="832315" y="5823544"/>
            <a:ext cx="2177716" cy="369332"/>
          </a:xfrm>
          <a:prstGeom prst="rect">
            <a:avLst/>
          </a:prstGeom>
          <a:noFill/>
        </p:spPr>
        <p:txBody>
          <a:bodyPr wrap="square" rtlCol="0">
            <a:spAutoFit/>
          </a:bodyPr>
          <a:lstStyle/>
          <a:p>
            <a:r>
              <a:rPr lang="en-US" sz="900" b="1" i="0" dirty="0">
                <a:solidFill>
                  <a:schemeClr val="bg1"/>
                </a:solidFill>
                <a:latin typeface="Segoe UI Semibold" charset="0"/>
                <a:ea typeface="Segoe UI Semibold" charset="0"/>
                <a:cs typeface="Segoe UI Semibold" charset="0"/>
              </a:rPr>
              <a:t>Downloaded at:</a:t>
            </a:r>
          </a:p>
          <a:p>
            <a:r>
              <a:rPr lang="en-US" sz="900" b="0" i="0" dirty="0">
                <a:solidFill>
                  <a:schemeClr val="bg1"/>
                </a:solidFill>
                <a:latin typeface="Segoe UI" charset="0"/>
                <a:ea typeface="Segoe UI" charset="0"/>
                <a:cs typeface="Segoe UI" charset="0"/>
              </a:rPr>
              <a:t>14/09/2022 17:16:48 UTC</a:t>
            </a:r>
          </a:p>
        </p:txBody>
      </p:sp>
      <p:sp>
        <p:nvSpPr>
          <p:cNvPr id="10" name="TextBox 9"/>
          <p:cNvSpPr txBox="1"/>
          <p:nvPr/>
        </p:nvSpPr>
        <p:spPr>
          <a:xfrm>
            <a:off x="828512" y="5407903"/>
            <a:ext cx="2177716" cy="369332"/>
          </a:xfrm>
          <a:prstGeom prst="rect">
            <a:avLst/>
          </a:prstGeom>
          <a:noFill/>
        </p:spPr>
        <p:txBody>
          <a:bodyPr wrap="square" rtlCol="0">
            <a:spAutoFit/>
          </a:bodyPr>
          <a:lstStyle/>
          <a:p>
            <a:r>
              <a:rPr lang="en-US" sz="900" b="1" dirty="0">
                <a:solidFill>
                  <a:schemeClr val="bg1"/>
                </a:solidFill>
                <a:latin typeface="Segoe UI Semibold" charset="0"/>
                <a:ea typeface="Segoe UI Semibold" charset="0"/>
                <a:cs typeface="Segoe UI Semibold" charset="0"/>
              </a:rPr>
              <a:t>Last data refresh:</a:t>
            </a:r>
            <a:endParaRPr lang="en-US" sz="900" b="1" i="0" dirty="0">
              <a:solidFill>
                <a:schemeClr val="bg1"/>
              </a:solidFill>
              <a:latin typeface="Segoe UI Semibold" charset="0"/>
              <a:ea typeface="Segoe UI Semibold" charset="0"/>
              <a:cs typeface="Segoe UI Semibold" charset="0"/>
            </a:endParaRPr>
          </a:p>
          <a:p>
            <a:r>
              <a:rPr lang="en-US" sz="900" dirty="0">
                <a:solidFill>
                  <a:schemeClr val="bg1"/>
                </a:solidFill>
                <a:latin typeface="Segoe UI" charset="0"/>
                <a:ea typeface="Segoe UI" charset="0"/>
                <a:cs typeface="Segoe UI" charset="0"/>
              </a:rPr>
              <a:t>14/09/2022 17:11:17 UTC</a:t>
            </a:r>
            <a:endParaRPr lang="en-US" sz="900" b="0" i="0" dirty="0">
              <a:solidFill>
                <a:schemeClr val="bg1"/>
              </a:solidFill>
              <a:latin typeface="Segoe UI" charset="0"/>
              <a:ea typeface="Segoe UI" charset="0"/>
              <a:cs typeface="Segoe UI" charset="0"/>
            </a:endParaRPr>
          </a:p>
        </p:txBody>
      </p:sp>
      <p:pic>
        <p:nvPicPr>
          <p:cNvPr id="16" name="Picture 15" descr="Microsoft Power B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544" y="722376"/>
            <a:ext cx="1490690" cy="245805"/>
          </a:xfrm>
          <a:prstGeom prst="rect">
            <a:avLst/>
          </a:prstGeom>
        </p:spPr>
      </p:pic>
    </p:spTree>
    <p:extLst>
      <p:ext uri="{BB962C8B-B14F-4D97-AF65-F5344CB8AC3E}">
        <p14:creationId xmlns:p14="http://schemas.microsoft.com/office/powerpoint/2010/main" val="7630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Facturación a Clientes ,Monto Facturado Pesos ,Saldo ,PBI_CV_25997FEB_F466_44FA_B562_AC4063283C4C ,PBI_CV_25997FEB_F466_44FA_B562_AC4063283C4C ,slicer ,slicer ,slicer ,Monto Facturado por Cliente ,slicer ,actionButton ,textbox ,slicer ,slicer.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Facturación Clientes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actionButton ,slicer ,slicer ,Depósitos en Pesos ,Movimientos por Cliente ,Depósitos por año y mes ,Detalle de Movimientos por factura ,slicer ,actionButton ,textbox ,slicer ,Importe por Tipo de Movimiento ,CFDI de Egresos.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Depósitos Clientes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slicer ,slicer ,slicer ,textbox ,slicer ,actionButton ,slicer ,slicer ,textbox ,basicShape ,Monto Facturado ,Transferencias ,Notas de crédito ,Monto Pagado ,GxC (Reembolsos) ,Facturación de Proveedores ,Saldo ,Monto Facturado por Proveedor.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Facturación Proveedores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actionButton ,slicer ,slicer ,slicer ,actionButton ,textbox ,slicer ,Importe de Pagos ,Movimientos por Proveedor ,GxC Reembolsos ,Pagos por año y mes ,Nota de crédito ,Importe por Tipo de Movimiento ,Detalle de Cheques y Transferencias por factura.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Pagos a Proveedores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Cliente ,Proveedor ,textbox ,slicer ,slicer ,Ingresos ,Depósitos vs Pagos ,% Cobrado ,% Pagado ,Egresos ,gauge ,gauge.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Ingresos vs Egresos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textbox ,slicer ,slicer ,Tipo Facturacion ,slicer ,slicer ,actionButton ,slicer ,Facturado Intereses ,Cobrado Intereses ,Facturado Mantto. ,% Fact Intereses ,Facturado por Intereses y Mantto. ,Facturación a Clientes.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Fact Intereses y Mantto.</a:t>
            </a:r>
          </a:p>
        </p:txBody>
      </p:sp>
    </p:spTree>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TotalTime>
  <Words>537</Words>
  <Application>Microsoft Office PowerPoint</Application>
  <PresentationFormat>Panorámica</PresentationFormat>
  <Paragraphs>260</Paragraphs>
  <Slides>7</Slides>
  <Notes>6</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7</vt:i4>
      </vt:variant>
    </vt:vector>
  </HeadingPairs>
  <TitlesOfParts>
    <vt:vector size="14" baseType="lpstr">
      <vt:lpstr>Arial</vt:lpstr>
      <vt:lpstr>Calibri</vt:lpstr>
      <vt:lpstr>Calibri Light</vt:lpstr>
      <vt:lpstr>Segoe UI</vt:lpstr>
      <vt:lpstr>Segoe UI Light</vt:lpstr>
      <vt:lpstr>Segoe UI Semibold</vt:lpstr>
      <vt:lpstr>Custom Design</vt:lpstr>
      <vt:lpstr>Facturación a clientes y de proveedores</vt:lpstr>
      <vt:lpstr>Facturación Clientes</vt:lpstr>
      <vt:lpstr>Depósitos Clientes</vt:lpstr>
      <vt:lpstr>Facturación Proveedores</vt:lpstr>
      <vt:lpstr>Pagos a Proveedores</vt:lpstr>
      <vt:lpstr>Ingresos vs Egresos</vt:lpstr>
      <vt:lpstr>Fact Intereses y Mantto.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Power BI</dc:creator>
  <cp:lastModifiedBy>Rigoberto Diaz</cp:lastModifiedBy>
  <cp:revision>5</cp:revision>
  <dcterms:created xsi:type="dcterms:W3CDTF">2016-09-04T11:54:55Z</dcterms:created>
  <dcterms:modified xsi:type="dcterms:W3CDTF">2022-09-14T17:17:46Z</dcterms:modified>
</cp:coreProperties>
</file>